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4692A66D-4C7F-40BD-889E-601A3124083A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fr-FR" sz="4400" spc="-1" strike="noStrike">
                <a:latin typeface="Arial"/>
              </a:rPr>
              <a:t>La rentrée des 6ème 7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2520000" y="1136880"/>
            <a:ext cx="4860000" cy="4263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0" y="1080000"/>
            <a:ext cx="10076760" cy="3652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963360" y="28440"/>
            <a:ext cx="7684920" cy="5559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1163160" y="360"/>
            <a:ext cx="7836840" cy="566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0" y="360000"/>
            <a:ext cx="10111320" cy="5043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0" y="1026360"/>
            <a:ext cx="10080000" cy="365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1260000" y="0"/>
            <a:ext cx="7560000" cy="5463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0" y="1144080"/>
            <a:ext cx="10080000" cy="365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1080000" y="0"/>
            <a:ext cx="7845840" cy="566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720000" y="1078560"/>
            <a:ext cx="8640000" cy="365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1154160" y="90360"/>
            <a:ext cx="7845840" cy="566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900000" y="847800"/>
            <a:ext cx="8280000" cy="3652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Application>LibreOffice/6.2.8.2$Windows_X86_64 LibreOffice_project/f82ddfca21ebc1e222a662a32b25c0c9d20169ee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2024-09-30T12:31:31Z</dcterms:created>
  <dc:creator/>
  <dc:description/>
  <dc:language>fr-FR</dc:language>
  <cp:lastModifiedBy/>
  <dcterms:modified xsi:type="dcterms:W3CDTF">2024-09-30T13:20:58Z</dcterms:modified>
  <cp:revision>12</cp:revision>
  <dc:subject/>
  <dc:title/>
</cp:coreProperties>
</file>